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75" r:id="rId2"/>
  </p:sldMasterIdLst>
  <p:sldIdLst>
    <p:sldId id="256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061"/>
    <a:srgbClr val="F9F09A"/>
    <a:srgbClr val="EE4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6"/>
    <p:restoredTop sz="94674"/>
  </p:normalViewPr>
  <p:slideViewPr>
    <p:cSldViewPr snapToGrid="0" snapToObjects="1">
      <p:cViewPr varScale="1">
        <p:scale>
          <a:sx n="41" d="100"/>
          <a:sy n="41" d="100"/>
        </p:scale>
        <p:origin x="245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6873" y="20290539"/>
            <a:ext cx="3045605" cy="4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2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AFEC8-7F88-F04D-AD5D-19491CB61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3498850"/>
            <a:ext cx="11339512" cy="74453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80A71C-B438-3247-9E0F-F9A156ECC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11231563"/>
            <a:ext cx="11339512" cy="5162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C43350-9F2E-E341-9974-EE36ADED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C5F1A93-22D8-5D4A-AC4C-3D67EE7C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8BB46F1-A3B4-C847-8945-337AA5B0D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152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921E9-4924-7C45-B9EC-EC394443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00371B5-4733-1843-B537-A3226891F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6AC0F3C-07C2-F44E-8BA9-727CA109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27D07C-F12A-3B44-BFCF-3FFD0AE6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C07C8B1-A4A9-734B-ADDD-CD8422B1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7822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12538-D257-144D-A7A1-554BCAF7E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5330825"/>
            <a:ext cx="13039725" cy="88947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D53F0F8-6EF4-AD4F-9A6C-86B4661E2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14309725"/>
            <a:ext cx="13039725" cy="46783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74A33D-ECFE-E449-9F11-42881629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D68472-0BD1-5E43-83E8-C1384208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84CE23-23AC-4543-A067-A3D73F28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4806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6358E-BFA5-AD4D-BB3D-FD2130D6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05CDDDA-7BB0-1C40-9411-9B26E1BC3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5692775"/>
            <a:ext cx="6443662" cy="1356677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F1DBDCC-D78F-A148-B7BA-D325E395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5875" y="5692775"/>
            <a:ext cx="6443663" cy="1356677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15AE2B6-3BD7-404B-9E49-3F66A79D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B332B97-1249-8347-AF17-722337DC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8183896-631D-D14B-A0D7-FDCA4B6F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0404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08D8A-FB4C-DC42-852D-A4B69CC1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138238"/>
            <a:ext cx="13039725" cy="413385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EE4CDD0-9E20-A64B-BEE3-E75E644E6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5241925"/>
            <a:ext cx="6396038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E8E33B8-E438-0D4E-B379-E6201114D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7810500"/>
            <a:ext cx="6396038" cy="114887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6157CAC-5C88-B74E-B196-5C0F53B53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925" y="5241925"/>
            <a:ext cx="6426200" cy="2568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F20E72D-124E-0448-BEEE-4C3A1F16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925" y="7810500"/>
            <a:ext cx="6426200" cy="114887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6F57DC2-4F13-2546-9D23-5D9207200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9ED4095-49C0-7942-B97C-3041CB41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D8C8F560-1BDC-0542-BF04-D6CA7176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710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7FB47-63F5-DE47-A7AE-24C5C985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7EF8BA6-966E-BC4C-A916-3FDCD3C7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98113B-2912-954A-90E4-9FEDB49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B27ECEE-CED6-104C-80F5-E6FA849A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1728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4E7D832-A3FE-1A4A-9610-9EF924C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2EE022F-7C7E-EE4D-A033-8F6DF687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FBFE240-2407-3D4A-A574-DD417349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30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28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18645-5916-8F4B-8430-FD786658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425575"/>
            <a:ext cx="4876800" cy="4989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46B464-9F93-ED43-9755-1B3DA6192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788" y="3078163"/>
            <a:ext cx="7653337" cy="151971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F3C331E-4936-2740-A41B-F07F61243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6415088"/>
            <a:ext cx="4876800" cy="11884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65207B2-9DD7-C142-92D0-5393C20E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35E0C13-7BBE-C649-A0DC-965CBDA8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07ABBFB-40B8-4A45-A2AB-F90575AC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51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3286F-1F5E-204A-BF61-CDC786DF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1425575"/>
            <a:ext cx="4876800" cy="4989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8E7EC37-B828-634D-ACD3-0FC838E9E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788" y="3078163"/>
            <a:ext cx="7653337" cy="151971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1AAB6DF-27E2-B240-ACFE-375CDDD65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6415088"/>
            <a:ext cx="4876800" cy="11884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9E554D9-F068-3544-A913-0AB80FBF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73D074A-091D-EF4C-A202-8C418502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1900013-A48C-F446-9661-6F67DBC3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028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75FDB-3614-BD40-B936-D67EB521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3FD4AEA-B9FD-2B4A-B25D-0B05C1DCA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FE83623-813C-6D47-B0E1-89B750F5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64C8F0-4867-D04D-BDF9-9063EFF0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EEC58C1-98F9-314F-B13D-1A4A0F8A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719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CAF6E0-1676-AE47-82A6-01750D02C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0400" y="1138238"/>
            <a:ext cx="3259138" cy="18121312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CB4B563-EC63-CF48-9A68-E34F9B505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1138238"/>
            <a:ext cx="9628187" cy="18121312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87DC2C0-ECC0-D14F-8476-CBBD6EA0F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63C2E00-5D88-144E-B596-A609D692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F1640B-5018-4A47-ABF0-9BB432FF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209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2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0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D51F40A-46FA-1A4A-A064-3CD802042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1138238"/>
            <a:ext cx="13039725" cy="4133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962E5D9-E8FC-CA48-AEDE-A8BA6BB67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5692775"/>
            <a:ext cx="13039725" cy="13566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0C3145D-F254-D149-886B-27BF2B40D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19819938"/>
            <a:ext cx="3402012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1422-B21B-1D47-97F4-B53876045CE0}" type="datetimeFigureOut">
              <a:rPr lang="pt-PT" smtClean="0"/>
              <a:t>25/01/21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292642-B554-0D4F-9237-7F3033DD1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563" y="19819938"/>
            <a:ext cx="5102225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26F2ECF-EE10-684B-B493-3C77432BB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525" y="19819938"/>
            <a:ext cx="3402013" cy="1138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D6966-4D23-6A4F-927F-798C0D620B9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481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09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0</Words>
  <Application>Microsoft Macintosh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Modelo de apresentação personalizado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Daniela(3000038)</cp:lastModifiedBy>
  <cp:revision>11</cp:revision>
  <dcterms:created xsi:type="dcterms:W3CDTF">2019-05-31T14:07:11Z</dcterms:created>
  <dcterms:modified xsi:type="dcterms:W3CDTF">2021-01-25T17:59:07Z</dcterms:modified>
</cp:coreProperties>
</file>