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87" r:id="rId2"/>
    <p:sldMasterId id="2147483675" r:id="rId3"/>
  </p:sldMasterIdLst>
  <p:sldIdLst>
    <p:sldId id="256" r:id="rId4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061"/>
    <a:srgbClr val="F9F09A"/>
    <a:srgbClr val="EE40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3"/>
    <p:restoredTop sz="94674"/>
  </p:normalViewPr>
  <p:slideViewPr>
    <p:cSldViewPr snapToGrid="0" snapToObjects="1">
      <p:cViewPr varScale="1">
        <p:scale>
          <a:sx n="41" d="100"/>
          <a:sy n="41" d="100"/>
        </p:scale>
        <p:origin x="244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0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96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36873" y="20290539"/>
            <a:ext cx="3045605" cy="45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23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E0FE9D-B199-DC4F-B196-0E69CCCF8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0713" y="3498850"/>
            <a:ext cx="11339512" cy="74453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917EBD-3A67-1045-8476-A22AA53924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0713" y="11231563"/>
            <a:ext cx="11339512" cy="51625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B2AD0D5-20AE-4248-9298-70DAE1F0B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F871-58BE-6C4E-A0F7-D31B34486845}" type="datetimeFigureOut">
              <a:rPr lang="pt-PT" smtClean="0"/>
              <a:t>10/05/21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F7F5A0B-4B04-3447-A9E1-93AA46412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8343607-6FB2-BF45-9E51-5E9E01C59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AC79-EC24-9249-B85D-D86FF39509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172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E5F22B-AFD1-4344-A2F2-9E848045D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258066E-E293-C944-8F35-249CFD9AE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BAE9833-1A1D-574D-A79F-863771AC4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F871-58BE-6C4E-A0F7-D31B34486845}" type="datetimeFigureOut">
              <a:rPr lang="pt-PT" smtClean="0"/>
              <a:t>10/05/21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F91C854-7967-5C49-B6FE-DBB39D6C0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458407C-2D4F-7C4D-A28F-086D8B995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AC79-EC24-9249-B85D-D86FF39509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90315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E58E45-73B0-8048-BB7C-FD20DF943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875" y="5330825"/>
            <a:ext cx="13039725" cy="88947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B9BDA81-D3BE-6449-82A8-002F83FEC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1875" y="14309725"/>
            <a:ext cx="13039725" cy="467836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0BAAED8-E2DB-214E-A4E5-DE3B598F4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F871-58BE-6C4E-A0F7-D31B34486845}" type="datetimeFigureOut">
              <a:rPr lang="pt-PT" smtClean="0"/>
              <a:t>10/05/21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742E7BC-8407-FB4B-BD1E-F4E5AC2C2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CED5DE5-E257-E143-9A58-3ACF0D9EE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AC79-EC24-9249-B85D-D86FF39509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9370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55C26A-5F0F-4B45-9F20-A87CD7533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4298E37-F9E0-674F-AFD1-6A1DCF598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9813" y="5692775"/>
            <a:ext cx="6443662" cy="1356677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0258BE9-1664-FC4E-BC57-7604DA2B9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35875" y="5692775"/>
            <a:ext cx="6443663" cy="1356677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C8E816E-61B4-DF4E-9B2E-2E291A339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F871-58BE-6C4E-A0F7-D31B34486845}" type="datetimeFigureOut">
              <a:rPr lang="pt-PT" smtClean="0"/>
              <a:t>10/05/21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FDDABCA-BF6F-8546-ABAA-B3892D456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7329CD8-8691-C146-814E-DA1EEDE74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AC79-EC24-9249-B85D-D86FF39509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8021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DF9B3-C0C8-9E44-B9F2-10B005416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1138238"/>
            <a:ext cx="13039725" cy="413385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042AD97-D8FF-8945-8DE0-71EE6054F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1400" y="5241925"/>
            <a:ext cx="6396038" cy="2568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9E6FB65-26BD-C446-B5BA-F84E58F8B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1400" y="7810500"/>
            <a:ext cx="6396038" cy="114887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759785AD-C927-464C-AF1F-29C663F5DA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54925" y="5241925"/>
            <a:ext cx="6426200" cy="2568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46C8EF12-D14A-A74C-A788-02E5C9BE95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54925" y="7810500"/>
            <a:ext cx="6426200" cy="114887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C6808770-3495-694F-A4A1-D8E1BA08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F871-58BE-6C4E-A0F7-D31B34486845}" type="datetimeFigureOut">
              <a:rPr lang="pt-PT" smtClean="0"/>
              <a:t>10/05/21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A01D27EE-1B0E-1548-8551-74A006D23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8F41ED80-F26F-9A48-984C-4018B6411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AC79-EC24-9249-B85D-D86FF39509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2221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431AD1-83D6-B043-8B6A-FB15F1256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51CCCBE2-E545-5A46-A45E-09DFF1F11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F871-58BE-6C4E-A0F7-D31B34486845}" type="datetimeFigureOut">
              <a:rPr lang="pt-PT" smtClean="0"/>
              <a:t>10/05/21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BD0FFA11-E13F-1C42-B909-127E2D5A4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69A4EE5-8F24-C046-ABA0-6B0E3F02F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AC79-EC24-9249-B85D-D86FF39509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19313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4CF37A19-623C-044D-AD26-31B58ED6A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F871-58BE-6C4E-A0F7-D31B34486845}" type="datetimeFigureOut">
              <a:rPr lang="pt-PT" smtClean="0"/>
              <a:t>10/05/21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3CB75ECA-852E-FF4B-8599-16BA2A485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1CF69BA-229A-8D48-9FB8-4445D154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AC79-EC24-9249-B85D-D86FF39509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711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284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B391FA-20B9-A849-A342-3063C8F05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1425575"/>
            <a:ext cx="4876800" cy="4989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AB75361-370B-B24E-B595-FAF1B6777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788" y="3078163"/>
            <a:ext cx="7653337" cy="151971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8AFF409F-76A0-CD45-8E66-41D874F05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00" y="6415088"/>
            <a:ext cx="4876800" cy="118840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41E7195-1F00-BF42-A1F9-5F4EA3BB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F871-58BE-6C4E-A0F7-D31B34486845}" type="datetimeFigureOut">
              <a:rPr lang="pt-PT" smtClean="0"/>
              <a:t>10/05/21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ED2F73A-F9B1-B243-BB7F-0AECE9BA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A548B69-3DCB-034C-BD1D-6418AF04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AC79-EC24-9249-B85D-D86FF39509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0768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E4E311-D4B3-2147-94BC-69078571C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1425575"/>
            <a:ext cx="4876800" cy="4989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5420175E-4F9B-7642-A00D-8152711A43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27788" y="3078163"/>
            <a:ext cx="7653337" cy="151971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588BC51-ACAB-9E4A-870A-690E4846F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00" y="6415088"/>
            <a:ext cx="4876800" cy="118840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3206904-F97D-A844-9E2D-811A6DA3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F871-58BE-6C4E-A0F7-D31B34486845}" type="datetimeFigureOut">
              <a:rPr lang="pt-PT" smtClean="0"/>
              <a:t>10/05/21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3BC9E5F-032D-924B-8D99-D5F1333F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562C09C3-D859-4848-9602-B2DF3C366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AC79-EC24-9249-B85D-D86FF39509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0728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C65114-B786-2C41-AB82-BA96C0B00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E162CB9A-C53F-FC4A-B4D9-EB6A666F0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439869-5D7E-A44F-92FB-657EF3705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F871-58BE-6C4E-A0F7-D31B34486845}" type="datetimeFigureOut">
              <a:rPr lang="pt-PT" smtClean="0"/>
              <a:t>10/05/21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19AA7D1-DE0B-0F4D-AACC-F99A84512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05BE099-65AF-024F-8DF7-8CAB7707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AC79-EC24-9249-B85D-D86FF39509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24359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794D05-DD1D-FF42-B078-DD6C4D7BB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820400" y="1138238"/>
            <a:ext cx="3259138" cy="18121312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3C26259E-B4AD-214B-A93C-23D28E849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39813" y="1138238"/>
            <a:ext cx="9628187" cy="18121312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174F9EC-5DEF-DA4F-B4AC-E1BDC3A34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F871-58BE-6C4E-A0F7-D31B34486845}" type="datetimeFigureOut">
              <a:rPr lang="pt-PT" smtClean="0"/>
              <a:t>10/05/21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D411414-FB8D-CE40-B151-3E0BE0AB8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D82C722-A95B-2B42-AF19-33A7565D5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AC79-EC24-9249-B85D-D86FF39509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3535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7AFEC8-7F88-F04D-AD5D-19491CB61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0713" y="3498850"/>
            <a:ext cx="11339512" cy="74453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80A71C-B438-3247-9E0F-F9A156ECC5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0713" y="11231563"/>
            <a:ext cx="11339512" cy="51625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FC43350-9F2E-E341-9974-EE36ADEDA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422-B21B-1D47-97F4-B53876045CE0}" type="datetimeFigureOut">
              <a:rPr lang="pt-PT" smtClean="0"/>
              <a:t>10/05/21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C5F1A93-22D8-5D4A-AC4C-3D67EE7C9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8BB46F1-A3B4-C847-8945-337AA5B0D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6966-4D23-6A4F-927F-798C0D620B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715255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E921E9-4924-7C45-B9EC-EC394443F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00371B5-4733-1843-B537-A3226891F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6AC0F3C-07C2-F44E-8BA9-727CA1096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422-B21B-1D47-97F4-B53876045CE0}" type="datetimeFigureOut">
              <a:rPr lang="pt-PT" smtClean="0"/>
              <a:t>10/05/21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827D07C-F12A-3B44-BFCF-3FFD0AE6A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C07C8B1-A4A9-734B-ADDD-CD8422B1C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6966-4D23-6A4F-927F-798C0D620B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78222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112538-D257-144D-A7A1-554BCAF7E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875" y="5330825"/>
            <a:ext cx="13039725" cy="88947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D53F0F8-6EF4-AD4F-9A6C-86B4661E2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1875" y="14309725"/>
            <a:ext cx="13039725" cy="467836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D74A33D-ECFE-E449-9F11-42881629B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422-B21B-1D47-97F4-B53876045CE0}" type="datetimeFigureOut">
              <a:rPr lang="pt-PT" smtClean="0"/>
              <a:t>10/05/21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0D68472-0BD1-5E43-83E8-C1384208E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284CE23-23AC-4543-A067-A3D73F284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6966-4D23-6A4F-927F-798C0D620B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48065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F6358E-BFA5-AD4D-BB3D-FD2130D62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05CDDDA-7BB0-1C40-9411-9B26E1BC32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9813" y="5692775"/>
            <a:ext cx="6443662" cy="1356677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BF1DBDCC-D78F-A148-B7BA-D325E395F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35875" y="5692775"/>
            <a:ext cx="6443663" cy="1356677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815AE2B6-3BD7-404B-9E49-3F66A79D3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422-B21B-1D47-97F4-B53876045CE0}" type="datetimeFigureOut">
              <a:rPr lang="pt-PT" smtClean="0"/>
              <a:t>10/05/21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B332B97-1249-8347-AF17-722337DC0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8183896-631D-D14B-A0D7-FDCA4B6F9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6966-4D23-6A4F-927F-798C0D620B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04044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B08D8A-FB4C-DC42-852D-A4B69CC19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1138238"/>
            <a:ext cx="13039725" cy="413385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EE4CDD0-9E20-A64B-BEE3-E75E644E6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1400" y="5241925"/>
            <a:ext cx="6396038" cy="2568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2E8E33B8-E438-0D4E-B379-E6201114D2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1400" y="7810500"/>
            <a:ext cx="6396038" cy="114887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66157CAC-5C88-B74E-B196-5C0F53B537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54925" y="5241925"/>
            <a:ext cx="6426200" cy="2568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2F20E72D-124E-0448-BEEE-4C3A1F16B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54925" y="7810500"/>
            <a:ext cx="6426200" cy="114887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76F57DC2-4F13-2546-9D23-5D9207200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422-B21B-1D47-97F4-B53876045CE0}" type="datetimeFigureOut">
              <a:rPr lang="pt-PT" smtClean="0"/>
              <a:t>10/05/21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E9ED4095-49C0-7942-B97C-3041CB41F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D8C8F560-1BDC-0542-BF04-D6CA71766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6966-4D23-6A4F-927F-798C0D620B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97106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57FB47-63F5-DE47-A7AE-24C5C9857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7EF8BA6-966E-BC4C-A916-3FDCD3C73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422-B21B-1D47-97F4-B53876045CE0}" type="datetimeFigureOut">
              <a:rPr lang="pt-PT" smtClean="0"/>
              <a:t>10/05/21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698113B-2912-954A-90E4-9FEDB495F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0B27ECEE-CED6-104C-80F5-E6FA849A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6966-4D23-6A4F-927F-798C0D620B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1728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30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44E7D832-A3FE-1A4A-9610-9EF924CB8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422-B21B-1D47-97F4-B53876045CE0}" type="datetimeFigureOut">
              <a:rPr lang="pt-PT" smtClean="0"/>
              <a:t>10/05/21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62EE022F-7C7E-EE4D-A033-8F6DF6879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3FBFE240-2407-3D4A-A574-DD417349A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6966-4D23-6A4F-927F-798C0D620B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3083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E18645-5916-8F4B-8430-FD7866580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1425575"/>
            <a:ext cx="4876800" cy="4989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746B464-9F93-ED43-9755-1B3DA6192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788" y="3078163"/>
            <a:ext cx="7653337" cy="151971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4F3C331E-4936-2740-A41B-F07F61243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00" y="6415088"/>
            <a:ext cx="4876800" cy="118840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65207B2-9DD7-C142-92D0-5393C20E0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422-B21B-1D47-97F4-B53876045CE0}" type="datetimeFigureOut">
              <a:rPr lang="pt-PT" smtClean="0"/>
              <a:t>10/05/21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35E0C13-7BBE-C649-A0DC-965CBDA80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07ABBFB-40B8-4A45-A2AB-F90575AC5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6966-4D23-6A4F-927F-798C0D620B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551375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3286F-1F5E-204A-BF61-CDC786DF1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1425575"/>
            <a:ext cx="4876800" cy="4989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68E7EC37-B828-634D-ACD3-0FC838E9E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27788" y="3078163"/>
            <a:ext cx="7653337" cy="151971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61AAB6DF-27E2-B240-ACFE-375CDDD65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00" y="6415088"/>
            <a:ext cx="4876800" cy="118840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9E554D9-F068-3544-A913-0AB80FBF7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422-B21B-1D47-97F4-B53876045CE0}" type="datetimeFigureOut">
              <a:rPr lang="pt-PT" smtClean="0"/>
              <a:t>10/05/21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73D074A-091D-EF4C-A202-8C4185027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1900013-A48C-F446-9661-6F67DBC32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6966-4D23-6A4F-927F-798C0D620B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02808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375FDB-3614-BD40-B936-D67EB5211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3FD4AEA-B9FD-2B4A-B25D-0B05C1DCA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FE83623-813C-6D47-B0E1-89B750F5C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422-B21B-1D47-97F4-B53876045CE0}" type="datetimeFigureOut">
              <a:rPr lang="pt-PT" smtClean="0"/>
              <a:t>10/05/21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664C8F0-4867-D04D-BDF9-9063EFF0C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EEC58C1-98F9-314F-B13D-1A4A0F8AA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6966-4D23-6A4F-927F-798C0D620B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7198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9CAF6E0-1676-AE47-82A6-01750D02CE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820400" y="1138238"/>
            <a:ext cx="3259138" cy="18121312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3CB4B563-EC63-CF48-9A68-E34F9B505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39813" y="1138238"/>
            <a:ext cx="9628187" cy="18121312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87DC2C0-ECC0-D14F-8476-CBBD6EA0F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422-B21B-1D47-97F4-B53876045CE0}" type="datetimeFigureOut">
              <a:rPr lang="pt-PT" smtClean="0"/>
              <a:t>10/05/21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63C2E00-5D88-144E-B596-A609D6923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4F1640B-5018-4A47-ABF0-9BB432FF8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6966-4D23-6A4F-927F-798C0D620B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9209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2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2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48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1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26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50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4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1C633927-3124-C345-9101-6E6705DBD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813" y="1138238"/>
            <a:ext cx="13039725" cy="4133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D6A067A-74D2-EF40-8A3A-FE86514DF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9813" y="5692775"/>
            <a:ext cx="13039725" cy="13566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EF14280-19ED-714D-8791-2DB9AEC94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813" y="19819938"/>
            <a:ext cx="3402012" cy="1138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2F871-58BE-6C4E-A0F7-D31B34486845}" type="datetimeFigureOut">
              <a:rPr lang="pt-PT" smtClean="0"/>
              <a:t>10/05/21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EA99204-A324-8348-BCC7-E107F63D5E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563" y="19819938"/>
            <a:ext cx="5102225" cy="1138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CD60039-BF1B-5045-9ABB-E3839B5FC8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7525" y="19819938"/>
            <a:ext cx="3402013" cy="1138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FAC79-EC24-9249-B85D-D86FF39509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8062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1D51F40A-46FA-1A4A-A064-3CD802042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813" y="1138238"/>
            <a:ext cx="13039725" cy="4133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962E5D9-E8FC-CA48-AEDE-A8BA6BB67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9813" y="5692775"/>
            <a:ext cx="13039725" cy="13566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0C3145D-F254-D149-886B-27BF2B40DB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813" y="19819938"/>
            <a:ext cx="3402012" cy="1138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A1422-B21B-1D47-97F4-B53876045CE0}" type="datetimeFigureOut">
              <a:rPr lang="pt-PT" smtClean="0"/>
              <a:t>10/05/21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2292642-B554-0D4F-9237-7F3033DD1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563" y="19819938"/>
            <a:ext cx="5102225" cy="1138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26F2ECF-EE10-684B-B493-3C77432BB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7525" y="19819938"/>
            <a:ext cx="3402013" cy="1138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D6966-4D23-6A4F-927F-798C0D620B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481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3000" t="3000" r="1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0096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0</Words>
  <Application>Microsoft Macintosh PowerPoint</Application>
  <PresentationFormat>Personalizados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3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1_Modelo de apresentação personalizado</vt:lpstr>
      <vt:lpstr>Modelo de apresentação personalizado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Daniela(3000038)</cp:lastModifiedBy>
  <cp:revision>12</cp:revision>
  <dcterms:created xsi:type="dcterms:W3CDTF">2019-05-31T14:07:11Z</dcterms:created>
  <dcterms:modified xsi:type="dcterms:W3CDTF">2021-05-10T09:23:15Z</dcterms:modified>
</cp:coreProperties>
</file>